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Fraunces Medium"/>
      <p:regular r:id="rId19"/>
    </p:embeddedFont>
    <p:embeddedFont>
      <p:font typeface="Fraunces Medium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  <p:embeddedFont>
      <p:font typeface="Epilogue"/>
      <p:regular r:id="rId23"/>
    </p:embeddedFont>
    <p:embeddedFont>
      <p:font typeface="Epilogue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GANs for Handwritten Digit Generation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deep learning project using Generative Adversarial Networks (GANs) to generate realistic handwritten digits from the MNIST dataset.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07225"/>
            <a:ext cx="71637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 &amp; Future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6165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656165"/>
            <a:ext cx="34506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Achieved digit generation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146584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Successfully implemented and trained a GAN model to generate handwritten digits.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409920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4099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Conditional GANs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58962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Explore Conditional GANs to generate specific digits.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179338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51793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DCGANs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669756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Try Deep Convolutional GANs (DCGANs) for better image quality.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97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Problem Definition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27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Generating realistic handwritten digits is a challenging problem.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7264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It has applications in data augmentation and synthetic data generation.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0252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GANs offer a powerful approach to learning complex data distributions.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193846"/>
            <a:ext cx="6244709" cy="427267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69768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project addresses the need for high-quality synthetic data for machine learning tasks.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8324"/>
            <a:ext cx="65801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Objectives of the Project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324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5260" y="317492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3241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Implement a GAN model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7716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Build a GAN using PyTorch to generate handwritten digits.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324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56937" y="317492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3241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Train the GAN on MNIST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97716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Train the GAN model on the MNIST dataset.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478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65260" y="559034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47836"/>
            <a:ext cx="41069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Evaluate the generated images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3825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Assess the quality and diversity of the generated digits.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113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3183" y="3063835"/>
            <a:ext cx="5055989" cy="627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Dataset Used: MNIST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3" y="4028123"/>
            <a:ext cx="502206" cy="5022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06247" y="3992999"/>
            <a:ext cx="251138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70,000 images</a:t>
            </a:r>
            <a:endParaRPr lang="en-US" sz="19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83" y="5168146"/>
            <a:ext cx="502206" cy="50220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406247" y="5133023"/>
            <a:ext cx="251138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28x28 pixels</a:t>
            </a:r>
            <a:endParaRPr lang="en-US" sz="19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183" y="6308169"/>
            <a:ext cx="502206" cy="50220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406247" y="6273046"/>
            <a:ext cx="251138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Grayscale format</a:t>
            </a:r>
            <a:endParaRPr lang="en-US" sz="1950" dirty="0"/>
          </a:p>
        </p:txBody>
      </p:sp>
      <p:sp>
        <p:nvSpPr>
          <p:cNvPr id="10" name="Text 4"/>
          <p:cNvSpPr/>
          <p:nvPr/>
        </p:nvSpPr>
        <p:spPr>
          <a:xfrm>
            <a:off x="703183" y="7036356"/>
            <a:ext cx="13224034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MNIST dataset consists of 70,000 handwritten digits. Each image is 28x28 pixels in grayscale format. The dataset is split into 60,000 training images and 10,000 testing images.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0320"/>
            <a:ext cx="61752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Tools, Libraries &amp; APIs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PyTorch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deep learning framework for building and training neural networks.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torchvision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PyTorch library that provides access to the MNIST dataset.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NumPy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library used for numerical computations and array manipulation.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94460"/>
            <a:ext cx="58144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Introduction to GANs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43401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670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Generator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16063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Creates synthetic images from random noise.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804285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Discriminator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52151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Distinguishes between real and fake images.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65169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391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Adversarial Training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882402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generator and discriminator are trained in an adversarial manner.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7817" y="493276"/>
            <a:ext cx="4484608" cy="560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Architecture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9342" y="1412557"/>
            <a:ext cx="1324094" cy="10334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45243" y="1899761"/>
            <a:ext cx="25217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4812744" y="1591866"/>
            <a:ext cx="966668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Output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12744" y="1979652"/>
            <a:ext cx="966668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Digit image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4678204" y="2458879"/>
            <a:ext cx="9279612" cy="11430"/>
          </a:xfrm>
          <a:prstGeom prst="roundRect">
            <a:avLst>
              <a:gd name="adj" fmla="val 659167"/>
            </a:avLst>
          </a:prstGeom>
          <a:solidFill>
            <a:srgbClr val="414A70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355" y="2490788"/>
            <a:ext cx="2648188" cy="10334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45243" y="2849880"/>
            <a:ext cx="25217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474851" y="2670096"/>
            <a:ext cx="2496979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Fully Connected Layers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5474851" y="3057882"/>
            <a:ext cx="249697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Multiple layers</a:t>
            </a:r>
            <a:endParaRPr lang="en-US" sz="1400" dirty="0"/>
          </a:p>
        </p:txBody>
      </p:sp>
      <p:sp>
        <p:nvSpPr>
          <p:cNvPr id="12" name="Shape 8"/>
          <p:cNvSpPr/>
          <p:nvPr/>
        </p:nvSpPr>
        <p:spPr>
          <a:xfrm>
            <a:off x="5340310" y="3537109"/>
            <a:ext cx="8617506" cy="11430"/>
          </a:xfrm>
          <a:prstGeom prst="roundRect">
            <a:avLst>
              <a:gd name="adj" fmla="val 659167"/>
            </a:avLst>
          </a:prstGeom>
          <a:solidFill>
            <a:srgbClr val="414A70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5248" y="3569018"/>
            <a:ext cx="3972282" cy="103346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45243" y="3928110"/>
            <a:ext cx="25217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6136838" y="3748326"/>
            <a:ext cx="1740456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ReLU Activation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6136838" y="4136112"/>
            <a:ext cx="1740456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Generator layers</a:t>
            </a:r>
            <a:endParaRPr lang="en-US" sz="1400" dirty="0"/>
          </a:p>
        </p:txBody>
      </p:sp>
      <p:sp>
        <p:nvSpPr>
          <p:cNvPr id="17" name="Shape 12"/>
          <p:cNvSpPr/>
          <p:nvPr/>
        </p:nvSpPr>
        <p:spPr>
          <a:xfrm>
            <a:off x="6002298" y="4615339"/>
            <a:ext cx="7955518" cy="11430"/>
          </a:xfrm>
          <a:prstGeom prst="roundRect">
            <a:avLst>
              <a:gd name="adj" fmla="val 659167"/>
            </a:avLst>
          </a:prstGeom>
          <a:solidFill>
            <a:srgbClr val="414A70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3261" y="4647248"/>
            <a:ext cx="5296376" cy="1033462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45243" y="5006340"/>
            <a:ext cx="25217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1950" dirty="0"/>
          </a:p>
        </p:txBody>
      </p:sp>
      <p:sp>
        <p:nvSpPr>
          <p:cNvPr id="20" name="Text 14"/>
          <p:cNvSpPr/>
          <p:nvPr/>
        </p:nvSpPr>
        <p:spPr>
          <a:xfrm>
            <a:off x="6798945" y="4826556"/>
            <a:ext cx="2432566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Leaky ReLU Activation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6798945" y="5214342"/>
            <a:ext cx="2432566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Discriminator layers</a:t>
            </a:r>
            <a:endParaRPr lang="en-US" sz="1400" dirty="0"/>
          </a:p>
        </p:txBody>
      </p:sp>
      <p:sp>
        <p:nvSpPr>
          <p:cNvPr id="22" name="Shape 16"/>
          <p:cNvSpPr/>
          <p:nvPr/>
        </p:nvSpPr>
        <p:spPr>
          <a:xfrm>
            <a:off x="6664404" y="5693569"/>
            <a:ext cx="7293412" cy="11430"/>
          </a:xfrm>
          <a:prstGeom prst="roundRect">
            <a:avLst>
              <a:gd name="adj" fmla="val 659167"/>
            </a:avLst>
          </a:prstGeom>
          <a:solidFill>
            <a:srgbClr val="414A70"/>
          </a:solidFill>
          <a:ln/>
        </p:spPr>
      </p:sp>
      <p:pic>
        <p:nvPicPr>
          <p:cNvPr id="2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154" y="5725477"/>
            <a:ext cx="6620470" cy="1033462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845243" y="6084570"/>
            <a:ext cx="25217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5</a:t>
            </a:r>
            <a:endParaRPr lang="en-US" sz="1950" dirty="0"/>
          </a:p>
        </p:txBody>
      </p:sp>
      <p:sp>
        <p:nvSpPr>
          <p:cNvPr id="25" name="Text 18"/>
          <p:cNvSpPr/>
          <p:nvPr/>
        </p:nvSpPr>
        <p:spPr>
          <a:xfrm>
            <a:off x="7460933" y="5904786"/>
            <a:ext cx="1248013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Input</a:t>
            </a:r>
            <a:endParaRPr lang="en-US" sz="1750" dirty="0"/>
          </a:p>
        </p:txBody>
      </p:sp>
      <p:sp>
        <p:nvSpPr>
          <p:cNvPr id="26" name="Text 19"/>
          <p:cNvSpPr/>
          <p:nvPr/>
        </p:nvSpPr>
        <p:spPr>
          <a:xfrm>
            <a:off x="7460933" y="6292572"/>
            <a:ext cx="1248013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Random noise</a:t>
            </a:r>
            <a:endParaRPr lang="en-US" sz="1400" dirty="0"/>
          </a:p>
        </p:txBody>
      </p:sp>
      <p:sp>
        <p:nvSpPr>
          <p:cNvPr id="27" name="Text 20"/>
          <p:cNvSpPr/>
          <p:nvPr/>
        </p:nvSpPr>
        <p:spPr>
          <a:xfrm>
            <a:off x="627817" y="6960751"/>
            <a:ext cx="13374767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Generator and Discriminator models are composed of fully connected layers and ReLU activations.</a:t>
            </a:r>
            <a:endParaRPr lang="en-US" sz="1400" dirty="0"/>
          </a:p>
        </p:txBody>
      </p:sp>
      <p:sp>
        <p:nvSpPr>
          <p:cNvPr id="28" name="Text 21"/>
          <p:cNvSpPr/>
          <p:nvPr/>
        </p:nvSpPr>
        <p:spPr>
          <a:xfrm>
            <a:off x="627817" y="7449622"/>
            <a:ext cx="13374767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discriminator uses leaky ReLU activations.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0759"/>
            <a:ext cx="64066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Implementation Details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59700"/>
            <a:ext cx="7556421" cy="4559141"/>
          </a:xfrm>
          <a:prstGeom prst="roundRect">
            <a:avLst>
              <a:gd name="adj" fmla="val 209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36732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51102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Generator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51102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Discriminator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017639"/>
            <a:ext cx="7541181" cy="389358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1028224" y="3161348"/>
            <a:ext cx="3313152" cy="3606165"/>
          </a:xfrm>
          <a:prstGeom prst="roundRect">
            <a:avLst>
              <a:gd name="adj" fmla="val 2875"/>
            </a:avLst>
          </a:prstGeom>
          <a:solidFill>
            <a:srgbClr val="181E34"/>
          </a:solidFill>
          <a:ln/>
        </p:spPr>
      </p:sp>
      <p:sp>
        <p:nvSpPr>
          <p:cNvPr id="10" name="Shape 7"/>
          <p:cNvSpPr/>
          <p:nvPr/>
        </p:nvSpPr>
        <p:spPr>
          <a:xfrm>
            <a:off x="1016913" y="3161348"/>
            <a:ext cx="3335774" cy="3606165"/>
          </a:xfrm>
          <a:prstGeom prst="roundRect">
            <a:avLst>
              <a:gd name="adj" fmla="val 1020"/>
            </a:avLst>
          </a:prstGeom>
          <a:solidFill>
            <a:srgbClr val="181E34"/>
          </a:solidFill>
          <a:ln/>
        </p:spPr>
      </p:sp>
      <p:sp>
        <p:nvSpPr>
          <p:cNvPr id="11" name="Text 8"/>
          <p:cNvSpPr/>
          <p:nvPr/>
        </p:nvSpPr>
        <p:spPr>
          <a:xfrm>
            <a:off x="1243727" y="3331369"/>
            <a:ext cx="2882146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Generator
model = nn.Sequential(
    nn.Linear(noise_dim, 128),
    nn.ReLU(),
    nn.Linear(128, 28*28),
    nn.Tanh()
)
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802624" y="3161348"/>
            <a:ext cx="3313152" cy="3243263"/>
          </a:xfrm>
          <a:prstGeom prst="roundRect">
            <a:avLst>
              <a:gd name="adj" fmla="val 2937"/>
            </a:avLst>
          </a:prstGeom>
          <a:solidFill>
            <a:srgbClr val="181E34"/>
          </a:solidFill>
          <a:ln/>
        </p:spPr>
      </p:sp>
      <p:sp>
        <p:nvSpPr>
          <p:cNvPr id="13" name="Shape 10"/>
          <p:cNvSpPr/>
          <p:nvPr/>
        </p:nvSpPr>
        <p:spPr>
          <a:xfrm>
            <a:off x="4791313" y="3161348"/>
            <a:ext cx="3335774" cy="3243263"/>
          </a:xfrm>
          <a:prstGeom prst="roundRect">
            <a:avLst>
              <a:gd name="adj" fmla="val 1049"/>
            </a:avLst>
          </a:prstGeom>
          <a:solidFill>
            <a:srgbClr val="181E34"/>
          </a:solidFill>
          <a:ln/>
        </p:spPr>
      </p:sp>
      <p:sp>
        <p:nvSpPr>
          <p:cNvPr id="14" name="Text 11"/>
          <p:cNvSpPr/>
          <p:nvPr/>
        </p:nvSpPr>
        <p:spPr>
          <a:xfrm>
            <a:off x="5018127" y="3331369"/>
            <a:ext cx="2882146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Discriminator
model = nn.Sequential(
    nn.Linear(28*28, 128),
    nn.LeakyReLU(0.2),
    nn.Linear(128, 1),
    nn.Sigmoid()
)
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97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Result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27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GAN successfully generates handwritten digits after training.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7264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quality of the generated images improves over time.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0252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Loss graphs show the convergence of the generator and discriminator.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193846"/>
            <a:ext cx="6244709" cy="427267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69768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Further analysis can be done to evaluate the diversity and realism of the generated digits.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2025-04-17T11:52:51Z</dcterms:created>
  <dcterms:modified xsi:type="dcterms:W3CDTF">2025-04-17T11:52:51Z</dcterms:modified>
</cp:coreProperties>
</file>